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2" r:id="rId4"/>
    <p:sldId id="271" r:id="rId5"/>
    <p:sldId id="280" r:id="rId6"/>
    <p:sldId id="274" r:id="rId7"/>
    <p:sldId id="275" r:id="rId8"/>
    <p:sldId id="281" r:id="rId9"/>
    <p:sldId id="276" r:id="rId10"/>
    <p:sldId id="277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YU8TNzp-JcB5J1q7j58QuaM2vF6PZwCF4rPYjj0LSPA/edit#gid=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59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hlinkClick r:id="rId2"/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071775" y="3044280"/>
            <a:ext cx="604845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Método da Força Bruta</a:t>
            </a:r>
          </a:p>
        </p:txBody>
      </p:sp>
    </p:spTree>
    <p:extLst>
      <p:ext uri="{BB962C8B-B14F-4D97-AF65-F5344CB8AC3E}">
        <p14:creationId xmlns:p14="http://schemas.microsoft.com/office/powerpoint/2010/main" val="65247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15214" y="316983"/>
            <a:ext cx="500970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Raciocínio Indutivo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C267B1-6FEA-4700-AC0E-24D05AB27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9" y="1291386"/>
            <a:ext cx="1752360" cy="249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6C102A-D07B-4D80-B7B4-B465097FA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9" y="1739706"/>
            <a:ext cx="3874831" cy="702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93E036-1A3C-4AAC-8B4C-E537E5280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9" y="2609418"/>
            <a:ext cx="6239009" cy="203938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9482BF2-BEC0-4ED8-BBE5-8CA57277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9" y="4816062"/>
            <a:ext cx="7968710" cy="160129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EAEC4035-F1CD-4A05-A1BF-F4E80256584F}"/>
              </a:ext>
            </a:extLst>
          </p:cNvPr>
          <p:cNvSpPr/>
          <p:nvPr/>
        </p:nvSpPr>
        <p:spPr>
          <a:xfrm>
            <a:off x="315214" y="1253682"/>
            <a:ext cx="3029447" cy="318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0C209F6-F744-4FEF-A745-9FFF975D4729}"/>
              </a:ext>
            </a:extLst>
          </p:cNvPr>
          <p:cNvSpPr/>
          <p:nvPr/>
        </p:nvSpPr>
        <p:spPr>
          <a:xfrm>
            <a:off x="427189" y="1688538"/>
            <a:ext cx="3453048" cy="318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DC442AE-C17F-4ADA-B979-D207CD3678E0}"/>
              </a:ext>
            </a:extLst>
          </p:cNvPr>
          <p:cNvSpPr/>
          <p:nvPr/>
        </p:nvSpPr>
        <p:spPr>
          <a:xfrm>
            <a:off x="864429" y="2138791"/>
            <a:ext cx="3613504" cy="318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F35D6A1-4FBB-4E75-9DAC-886BCBD06CE2}"/>
              </a:ext>
            </a:extLst>
          </p:cNvPr>
          <p:cNvSpPr/>
          <p:nvPr/>
        </p:nvSpPr>
        <p:spPr>
          <a:xfrm>
            <a:off x="372797" y="2594021"/>
            <a:ext cx="4596768" cy="318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F0F1EB5-16DE-4CED-8471-298763FBCEF4}"/>
              </a:ext>
            </a:extLst>
          </p:cNvPr>
          <p:cNvSpPr/>
          <p:nvPr/>
        </p:nvSpPr>
        <p:spPr>
          <a:xfrm>
            <a:off x="864428" y="2991402"/>
            <a:ext cx="6037303" cy="431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1E444CE-A3F0-48A4-917E-4C74CC2F297A}"/>
              </a:ext>
            </a:extLst>
          </p:cNvPr>
          <p:cNvSpPr/>
          <p:nvPr/>
        </p:nvSpPr>
        <p:spPr>
          <a:xfrm>
            <a:off x="861585" y="3422722"/>
            <a:ext cx="6183271" cy="381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E0CE19A-111A-4F9E-B266-2CE324247231}"/>
              </a:ext>
            </a:extLst>
          </p:cNvPr>
          <p:cNvSpPr/>
          <p:nvPr/>
        </p:nvSpPr>
        <p:spPr>
          <a:xfrm>
            <a:off x="861585" y="3837639"/>
            <a:ext cx="6183271" cy="381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1E7550D-1122-4C85-B969-511C2590CE73}"/>
              </a:ext>
            </a:extLst>
          </p:cNvPr>
          <p:cNvSpPr/>
          <p:nvPr/>
        </p:nvSpPr>
        <p:spPr>
          <a:xfrm>
            <a:off x="861585" y="4283287"/>
            <a:ext cx="6183271" cy="381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D930904-85EC-4242-8FD5-1D4147726479}"/>
              </a:ext>
            </a:extLst>
          </p:cNvPr>
          <p:cNvSpPr/>
          <p:nvPr/>
        </p:nvSpPr>
        <p:spPr>
          <a:xfrm>
            <a:off x="315214" y="4712468"/>
            <a:ext cx="6183271" cy="381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A76FCEE-1E6E-4320-BD5E-D412039B031C}"/>
              </a:ext>
            </a:extLst>
          </p:cNvPr>
          <p:cNvSpPr/>
          <p:nvPr/>
        </p:nvSpPr>
        <p:spPr>
          <a:xfrm>
            <a:off x="788601" y="5148683"/>
            <a:ext cx="7822662" cy="381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F5613D8-4C79-4EF8-8633-CE3F982EAC8E}"/>
              </a:ext>
            </a:extLst>
          </p:cNvPr>
          <p:cNvSpPr/>
          <p:nvPr/>
        </p:nvSpPr>
        <p:spPr>
          <a:xfrm>
            <a:off x="788601" y="5499898"/>
            <a:ext cx="7822662" cy="51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3CCF7EE-4826-4E94-9092-DD6540483F63}"/>
              </a:ext>
            </a:extLst>
          </p:cNvPr>
          <p:cNvSpPr/>
          <p:nvPr/>
        </p:nvSpPr>
        <p:spPr>
          <a:xfrm>
            <a:off x="788601" y="5996772"/>
            <a:ext cx="7822662" cy="51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11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15214" y="316983"/>
            <a:ext cx="500970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Raciocínio Indutivo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97678A7-575A-4CFC-9BFA-6076C17FB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1" y="1648712"/>
            <a:ext cx="8732714" cy="21588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64AF58E-A067-448A-97D4-FD4A2AA8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1" y="4472642"/>
            <a:ext cx="5846391" cy="147329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520C7BE-4D85-4038-BCDB-E271C5671EC9}"/>
              </a:ext>
            </a:extLst>
          </p:cNvPr>
          <p:cNvSpPr/>
          <p:nvPr/>
        </p:nvSpPr>
        <p:spPr>
          <a:xfrm>
            <a:off x="443091" y="1648712"/>
            <a:ext cx="5009704" cy="397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E156632-213C-4583-9F14-995F0232B355}"/>
              </a:ext>
            </a:extLst>
          </p:cNvPr>
          <p:cNvSpPr/>
          <p:nvPr/>
        </p:nvSpPr>
        <p:spPr>
          <a:xfrm>
            <a:off x="379152" y="2062264"/>
            <a:ext cx="5716848" cy="397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D2EB5F2-C5F3-4EDD-9B48-5DB7D1DD8A3D}"/>
              </a:ext>
            </a:extLst>
          </p:cNvPr>
          <p:cNvSpPr/>
          <p:nvPr/>
        </p:nvSpPr>
        <p:spPr>
          <a:xfrm>
            <a:off x="443090" y="2456747"/>
            <a:ext cx="6881837" cy="452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AF8A74-0CD6-42BD-BFD1-565CEDA9544B}"/>
              </a:ext>
            </a:extLst>
          </p:cNvPr>
          <p:cNvSpPr/>
          <p:nvPr/>
        </p:nvSpPr>
        <p:spPr>
          <a:xfrm>
            <a:off x="423631" y="2925953"/>
            <a:ext cx="8914921" cy="897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DB05F3-8225-494E-ABF5-15B25715A556}"/>
              </a:ext>
            </a:extLst>
          </p:cNvPr>
          <p:cNvSpPr/>
          <p:nvPr/>
        </p:nvSpPr>
        <p:spPr>
          <a:xfrm>
            <a:off x="443090" y="4221080"/>
            <a:ext cx="8914921" cy="988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E663066-77C4-4D37-B483-CCD9F0BE390D}"/>
              </a:ext>
            </a:extLst>
          </p:cNvPr>
          <p:cNvSpPr/>
          <p:nvPr/>
        </p:nvSpPr>
        <p:spPr>
          <a:xfrm>
            <a:off x="443090" y="5209287"/>
            <a:ext cx="8914921" cy="745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63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15214" y="316983"/>
            <a:ext cx="500970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Raciocínio Indutivo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68D3C9-E323-41C2-B909-18838F34F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1375553"/>
            <a:ext cx="4853001" cy="205344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2CD9988-21B3-4CA2-87BC-61D4C8AE8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7" y="4501164"/>
            <a:ext cx="2942857" cy="352381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7BADC55-F09E-41B6-B2D8-B5EFC91070F2}"/>
              </a:ext>
            </a:extLst>
          </p:cNvPr>
          <p:cNvGrpSpPr/>
          <p:nvPr/>
        </p:nvGrpSpPr>
        <p:grpSpPr>
          <a:xfrm>
            <a:off x="548088" y="5286746"/>
            <a:ext cx="1506224" cy="1067339"/>
            <a:chOff x="548088" y="5286746"/>
            <a:chExt cx="1506224" cy="1067339"/>
          </a:xfrm>
        </p:grpSpPr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63F1AA21-830A-40E6-9F1B-B5E1E05AD653}"/>
                </a:ext>
              </a:extLst>
            </p:cNvPr>
            <p:cNvSpPr/>
            <p:nvPr/>
          </p:nvSpPr>
          <p:spPr>
            <a:xfrm>
              <a:off x="1033670" y="5597719"/>
              <a:ext cx="437322" cy="421419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C35A72D-C90F-486E-B68F-FF3E7B22254A}"/>
                </a:ext>
              </a:extLst>
            </p:cNvPr>
            <p:cNvSpPr txBox="1"/>
            <p:nvPr/>
          </p:nvSpPr>
          <p:spPr>
            <a:xfrm>
              <a:off x="548088" y="6046308"/>
              <a:ext cx="50206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1,13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E8AE238-6E6E-486C-A007-77C2D0259EE0}"/>
                </a:ext>
              </a:extLst>
            </p:cNvPr>
            <p:cNvSpPr txBox="1"/>
            <p:nvPr/>
          </p:nvSpPr>
          <p:spPr>
            <a:xfrm>
              <a:off x="1103090" y="5286746"/>
              <a:ext cx="29847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n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BCC7D3A-DFDE-4130-9A57-C2A6C7A05F56}"/>
                </a:ext>
              </a:extLst>
            </p:cNvPr>
            <p:cNvSpPr txBox="1"/>
            <p:nvPr/>
          </p:nvSpPr>
          <p:spPr>
            <a:xfrm>
              <a:off x="1401569" y="6046308"/>
              <a:ext cx="65274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9,66...</a:t>
              </a:r>
            </a:p>
          </p:txBody>
        </p:sp>
      </p:grp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D72BD63B-021D-4135-8760-6072ADF62039}"/>
              </a:ext>
            </a:extLst>
          </p:cNvPr>
          <p:cNvSpPr/>
          <p:nvPr/>
        </p:nvSpPr>
        <p:spPr>
          <a:xfrm>
            <a:off x="3229003" y="5583804"/>
            <a:ext cx="437322" cy="421419"/>
          </a:xfrm>
          <a:prstGeom prst="triangl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DA80DC-9E89-466F-88B6-2C89FA0390DD}"/>
              </a:ext>
            </a:extLst>
          </p:cNvPr>
          <p:cNvSpPr txBox="1"/>
          <p:nvPr/>
        </p:nvSpPr>
        <p:spPr>
          <a:xfrm>
            <a:off x="2743421" y="6032393"/>
            <a:ext cx="5020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1,13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AD11E6D-94DB-4324-ADED-548B0335D7E9}"/>
              </a:ext>
            </a:extLst>
          </p:cNvPr>
          <p:cNvSpPr txBox="1"/>
          <p:nvPr/>
        </p:nvSpPr>
        <p:spPr>
          <a:xfrm>
            <a:off x="3596902" y="6032393"/>
            <a:ext cx="65274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9,66...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C52F988-1467-4256-A27A-36AD5AC07645}"/>
              </a:ext>
            </a:extLst>
          </p:cNvPr>
          <p:cNvSpPr txBox="1"/>
          <p:nvPr/>
        </p:nvSpPr>
        <p:spPr>
          <a:xfrm>
            <a:off x="4118905" y="5711361"/>
            <a:ext cx="48282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n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2D4AE03-339E-471C-974C-2481B6979C82}"/>
              </a:ext>
            </a:extLst>
          </p:cNvPr>
          <p:cNvSpPr txBox="1"/>
          <p:nvPr/>
        </p:nvSpPr>
        <p:spPr>
          <a:xfrm>
            <a:off x="5130831" y="5673337"/>
            <a:ext cx="19303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</a:t>
            </a:r>
            <a:r>
              <a:rPr lang="pt-BR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1,13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9,666... = n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F6AD3F01-8DBC-4BD4-A1A3-AEE85D1C0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41" y="4501164"/>
            <a:ext cx="3028571" cy="333333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D50FE0D5-F922-4146-BF99-5E553C1BB6AD}"/>
              </a:ext>
            </a:extLst>
          </p:cNvPr>
          <p:cNvSpPr/>
          <p:nvPr/>
        </p:nvSpPr>
        <p:spPr>
          <a:xfrm>
            <a:off x="364073" y="1321049"/>
            <a:ext cx="5009705" cy="76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F532C3A-0154-4261-B212-A9EB7D009C5E}"/>
              </a:ext>
            </a:extLst>
          </p:cNvPr>
          <p:cNvSpPr/>
          <p:nvPr/>
        </p:nvSpPr>
        <p:spPr>
          <a:xfrm>
            <a:off x="1114897" y="2401462"/>
            <a:ext cx="4853001" cy="76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AF22274-446F-4E2D-81E0-6CCC43B39641}"/>
              </a:ext>
            </a:extLst>
          </p:cNvPr>
          <p:cNvSpPr/>
          <p:nvPr/>
        </p:nvSpPr>
        <p:spPr>
          <a:xfrm>
            <a:off x="1170401" y="3149864"/>
            <a:ext cx="3177863" cy="4214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18FC5FE-97C9-4918-8880-138A133EB9EB}"/>
              </a:ext>
            </a:extLst>
          </p:cNvPr>
          <p:cNvSpPr/>
          <p:nvPr/>
        </p:nvSpPr>
        <p:spPr>
          <a:xfrm>
            <a:off x="363534" y="4355294"/>
            <a:ext cx="3371887" cy="5376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54A512E-31A8-43F4-A318-85D84F5D0598}"/>
              </a:ext>
            </a:extLst>
          </p:cNvPr>
          <p:cNvSpPr/>
          <p:nvPr/>
        </p:nvSpPr>
        <p:spPr>
          <a:xfrm>
            <a:off x="482467" y="5201014"/>
            <a:ext cx="1571845" cy="12387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CE3EEA1-F209-4F23-90B0-6409F7AE2926}"/>
              </a:ext>
            </a:extLst>
          </p:cNvPr>
          <p:cNvSpPr/>
          <p:nvPr/>
        </p:nvSpPr>
        <p:spPr>
          <a:xfrm>
            <a:off x="2647196" y="5245870"/>
            <a:ext cx="2041536" cy="11939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4A24C5E7-D727-4262-8AAE-F24E4DC31FF5}"/>
              </a:ext>
            </a:extLst>
          </p:cNvPr>
          <p:cNvSpPr/>
          <p:nvPr/>
        </p:nvSpPr>
        <p:spPr>
          <a:xfrm>
            <a:off x="4947130" y="5309710"/>
            <a:ext cx="2640444" cy="1044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A58EC0-4C07-4F44-9BBB-FF83E089C8E8}"/>
              </a:ext>
            </a:extLst>
          </p:cNvPr>
          <p:cNvSpPr/>
          <p:nvPr/>
        </p:nvSpPr>
        <p:spPr>
          <a:xfrm>
            <a:off x="5130830" y="4355294"/>
            <a:ext cx="3371887" cy="5257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86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15214" y="316983"/>
            <a:ext cx="500970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Raciocínio Indutivo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8E098D-0A37-4CF5-821A-737D9A052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99" y="4385529"/>
            <a:ext cx="8238095" cy="83809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9B25FA1-D8D9-4596-B976-B10CAF325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99" y="1975933"/>
            <a:ext cx="7115022" cy="17929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A990F8-8DA1-4CED-AE91-55D69CCA9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99" y="5340848"/>
            <a:ext cx="5011504" cy="33119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B46469A-ED12-401E-9C3A-F3B230B96D4D}"/>
              </a:ext>
            </a:extLst>
          </p:cNvPr>
          <p:cNvSpPr/>
          <p:nvPr/>
        </p:nvSpPr>
        <p:spPr>
          <a:xfrm>
            <a:off x="315214" y="1966536"/>
            <a:ext cx="7583646" cy="1875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D590624-CEBE-40E4-AFD6-77BEF11B7609}"/>
              </a:ext>
            </a:extLst>
          </p:cNvPr>
          <p:cNvSpPr/>
          <p:nvPr/>
        </p:nvSpPr>
        <p:spPr>
          <a:xfrm>
            <a:off x="315214" y="4028799"/>
            <a:ext cx="8819058" cy="1273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2E0E0F-322C-4441-96AF-CE1A0A7616DF}"/>
              </a:ext>
            </a:extLst>
          </p:cNvPr>
          <p:cNvSpPr/>
          <p:nvPr/>
        </p:nvSpPr>
        <p:spPr>
          <a:xfrm>
            <a:off x="315214" y="5234205"/>
            <a:ext cx="5570020" cy="55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188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52746" y="2151727"/>
            <a:ext cx="87655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Lista de 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Matemática Básica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524847" y="1777776"/>
            <a:ext cx="2448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Método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682300" y="2867750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1. Entender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8530900" y="2867747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3. Calcular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673926" y="2867747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 Escolher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682300" y="3493651"/>
            <a:ext cx="353814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 esperado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Dados &amp; Informações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Extrair contexto</a:t>
            </a:r>
          </a:p>
        </p:txBody>
      </p:sp>
      <p:grpSp>
        <p:nvGrpSpPr>
          <p:cNvPr id="66" name="Grupo 65"/>
          <p:cNvGrpSpPr/>
          <p:nvPr/>
        </p:nvGrpSpPr>
        <p:grpSpPr>
          <a:xfrm>
            <a:off x="4991100" y="3619500"/>
            <a:ext cx="2035974" cy="1599595"/>
            <a:chOff x="4559300" y="2667000"/>
            <a:chExt cx="2548500" cy="2002269"/>
          </a:xfrm>
        </p:grpSpPr>
        <p:sp>
          <p:nvSpPr>
            <p:cNvPr id="13" name="Elipse 12"/>
            <p:cNvSpPr/>
            <p:nvPr/>
          </p:nvSpPr>
          <p:spPr>
            <a:xfrm>
              <a:off x="4559300" y="2667000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/>
            <p:cNvSpPr/>
            <p:nvPr/>
          </p:nvSpPr>
          <p:spPr>
            <a:xfrm>
              <a:off x="5029200" y="3708400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/>
            <p:cNvSpPr/>
            <p:nvPr/>
          </p:nvSpPr>
          <p:spPr>
            <a:xfrm>
              <a:off x="5571100" y="2819400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/>
            <p:cNvSpPr/>
            <p:nvPr/>
          </p:nvSpPr>
          <p:spPr>
            <a:xfrm>
              <a:off x="6828400" y="3204731"/>
              <a:ext cx="279400" cy="27940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4610100" y="4186669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6180700" y="4389869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Conector de seta reta 14"/>
            <p:cNvCxnSpPr>
              <a:stCxn id="13" idx="5"/>
              <a:endCxn id="33" idx="0"/>
            </p:cNvCxnSpPr>
            <p:nvPr/>
          </p:nvCxnSpPr>
          <p:spPr>
            <a:xfrm>
              <a:off x="4797783" y="2905483"/>
              <a:ext cx="371117" cy="802917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em curva 40"/>
            <p:cNvCxnSpPr>
              <a:stCxn id="13" idx="2"/>
              <a:endCxn id="36" idx="2"/>
            </p:cNvCxnSpPr>
            <p:nvPr/>
          </p:nvCxnSpPr>
          <p:spPr>
            <a:xfrm rot="10800000" flipH="1" flipV="1">
              <a:off x="4559300" y="2806699"/>
              <a:ext cx="50800" cy="1519669"/>
            </a:xfrm>
            <a:prstGeom prst="curvedConnector3">
              <a:avLst>
                <a:gd name="adj1" fmla="val -4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36" idx="6"/>
              <a:endCxn id="35" idx="3"/>
            </p:cNvCxnSpPr>
            <p:nvPr/>
          </p:nvCxnSpPr>
          <p:spPr>
            <a:xfrm flipV="1">
              <a:off x="4889500" y="3443214"/>
              <a:ext cx="1979817" cy="883155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em curva 52"/>
            <p:cNvCxnSpPr>
              <a:stCxn id="36" idx="5"/>
              <a:endCxn id="34" idx="6"/>
            </p:cNvCxnSpPr>
            <p:nvPr/>
          </p:nvCxnSpPr>
          <p:spPr>
            <a:xfrm rot="5400000" flipH="1" flipV="1">
              <a:off x="4616515" y="3191167"/>
              <a:ext cx="1466052" cy="1001917"/>
            </a:xfrm>
            <a:prstGeom prst="curvedConnector4">
              <a:avLst>
                <a:gd name="adj1" fmla="val -12320"/>
                <a:gd name="adj2" fmla="val 132957"/>
              </a:avLst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>
              <a:stCxn id="34" idx="5"/>
              <a:endCxn id="35" idx="2"/>
            </p:cNvCxnSpPr>
            <p:nvPr/>
          </p:nvCxnSpPr>
          <p:spPr>
            <a:xfrm>
              <a:off x="5809583" y="3057883"/>
              <a:ext cx="1018817" cy="286548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>
              <a:stCxn id="33" idx="7"/>
              <a:endCxn id="34" idx="3"/>
            </p:cNvCxnSpPr>
            <p:nvPr/>
          </p:nvCxnSpPr>
          <p:spPr>
            <a:xfrm flipV="1">
              <a:off x="5267683" y="3057883"/>
              <a:ext cx="344334" cy="691434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8530900" y="3493651"/>
            <a:ext cx="2892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Aplicar fórmulas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Fazer continha</a:t>
            </a:r>
          </a:p>
        </p:txBody>
      </p:sp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6" grpId="0"/>
      <p:bldP spid="27" grpId="0"/>
      <p:bldP spid="28" grpId="0" build="p"/>
      <p:bldP spid="6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67990" y="2828835"/>
            <a:ext cx="3256020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Frações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15600" y="60715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kg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C59394-1457-476D-B1A9-C7D38AB4A1AD}"/>
              </a:ext>
            </a:extLst>
          </p:cNvPr>
          <p:cNvSpPr/>
          <p:nvPr/>
        </p:nvSpPr>
        <p:spPr>
          <a:xfrm>
            <a:off x="1106696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D92525C-429E-4F25-A16A-3C9E9186CBF4}"/>
              </a:ext>
            </a:extLst>
          </p:cNvPr>
          <p:cNvSpPr/>
          <p:nvPr/>
        </p:nvSpPr>
        <p:spPr>
          <a:xfrm>
            <a:off x="3150229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0E16E7-EA33-4408-83E2-18652D0BCB5B}"/>
              </a:ext>
            </a:extLst>
          </p:cNvPr>
          <p:cNvSpPr/>
          <p:nvPr/>
        </p:nvSpPr>
        <p:spPr>
          <a:xfrm>
            <a:off x="1106696" y="3265998"/>
            <a:ext cx="985948" cy="5927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88FB82-EF6A-48E1-B992-68CA770E9703}"/>
              </a:ext>
            </a:extLst>
          </p:cNvPr>
          <p:cNvSpPr/>
          <p:nvPr/>
        </p:nvSpPr>
        <p:spPr>
          <a:xfrm>
            <a:off x="3147362" y="3473483"/>
            <a:ext cx="985948" cy="38529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FDDE90-700E-4E15-8BF0-A301EEA4DAA3}"/>
              </a:ext>
            </a:extLst>
          </p:cNvPr>
          <p:cNvSpPr/>
          <p:nvPr/>
        </p:nvSpPr>
        <p:spPr>
          <a:xfrm>
            <a:off x="1106888" y="4961478"/>
            <a:ext cx="985948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7855567-F09B-4E5B-BA4D-2772A93CF1CF}"/>
              </a:ext>
            </a:extLst>
          </p:cNvPr>
          <p:cNvSpPr/>
          <p:nvPr/>
        </p:nvSpPr>
        <p:spPr>
          <a:xfrm>
            <a:off x="3147362" y="4961478"/>
            <a:ext cx="1145545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C30473C-2AEF-42E2-B6DF-33F48CFCB0B5}"/>
              </a:ext>
            </a:extLst>
          </p:cNvPr>
          <p:cNvSpPr/>
          <p:nvPr/>
        </p:nvSpPr>
        <p:spPr>
          <a:xfrm>
            <a:off x="1106888" y="5967133"/>
            <a:ext cx="985948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ADF78A-C569-4CAC-B06F-9AB2D451AA40}"/>
              </a:ext>
            </a:extLst>
          </p:cNvPr>
          <p:cNvSpPr/>
          <p:nvPr/>
        </p:nvSpPr>
        <p:spPr>
          <a:xfrm>
            <a:off x="3147362" y="5967133"/>
            <a:ext cx="1145545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71904" y="1508987"/>
            <a:ext cx="295305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9D0057-E47C-421D-8B97-09E24C594649}"/>
              </a:ext>
            </a:extLst>
          </p:cNvPr>
          <p:cNvSpPr txBox="1"/>
          <p:nvPr/>
        </p:nvSpPr>
        <p:spPr>
          <a:xfrm>
            <a:off x="371904" y="4227595"/>
            <a:ext cx="27783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Final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69A477C-718B-4EE9-9CEE-24BE19EF2804}"/>
              </a:ext>
            </a:extLst>
          </p:cNvPr>
          <p:cNvCxnSpPr/>
          <p:nvPr/>
        </p:nvCxnSpPr>
        <p:spPr>
          <a:xfrm>
            <a:off x="1703611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74C08D6-4371-42CB-8C07-2AAE81F51B4C}"/>
              </a:ext>
            </a:extLst>
          </p:cNvPr>
          <p:cNvCxnSpPr/>
          <p:nvPr/>
        </p:nvCxnSpPr>
        <p:spPr>
          <a:xfrm>
            <a:off x="3895293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5F6084A-0DCB-4C9D-9DD5-131B901DDDDD}"/>
              </a:ext>
            </a:extLst>
          </p:cNvPr>
          <p:cNvSpPr txBox="1"/>
          <p:nvPr/>
        </p:nvSpPr>
        <p:spPr>
          <a:xfrm>
            <a:off x="415651" y="3581691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70E4F41-5957-4D43-BD87-B7EFBA8A07DD}"/>
              </a:ext>
            </a:extLst>
          </p:cNvPr>
          <p:cNvSpPr txBox="1"/>
          <p:nvPr/>
        </p:nvSpPr>
        <p:spPr>
          <a:xfrm>
            <a:off x="2521870" y="6087526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6F21959-D9A3-49AB-9B11-33E25865AD8A}"/>
              </a:ext>
            </a:extLst>
          </p:cNvPr>
          <p:cNvSpPr txBox="1"/>
          <p:nvPr/>
        </p:nvSpPr>
        <p:spPr>
          <a:xfrm>
            <a:off x="417084" y="6087526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050E704-89D2-4C1D-BD4D-A33C536590CD}"/>
              </a:ext>
            </a:extLst>
          </p:cNvPr>
          <p:cNvSpPr txBox="1"/>
          <p:nvPr/>
        </p:nvSpPr>
        <p:spPr>
          <a:xfrm>
            <a:off x="2530856" y="3586308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C9F25F1-B83B-45FE-8E0F-61B8A227F51C}"/>
              </a:ext>
            </a:extLst>
          </p:cNvPr>
          <p:cNvSpPr txBox="1"/>
          <p:nvPr/>
        </p:nvSpPr>
        <p:spPr>
          <a:xfrm>
            <a:off x="7171443" y="1508987"/>
            <a:ext cx="21916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97E319D-DE6A-465F-8233-9FADB728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03" y="2370782"/>
            <a:ext cx="4961905" cy="63809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B1BA63-8EA6-42EE-AE82-932842729A12}"/>
              </a:ext>
            </a:extLst>
          </p:cNvPr>
          <p:cNvSpPr txBox="1"/>
          <p:nvPr/>
        </p:nvSpPr>
        <p:spPr>
          <a:xfrm>
            <a:off x="7491241" y="3298067"/>
            <a:ext cx="1552028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A28BFCAC-6C83-4388-8E57-F1F3E356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954"/>
          <a:stretch/>
        </p:blipFill>
        <p:spPr>
          <a:xfrm>
            <a:off x="5583643" y="4082399"/>
            <a:ext cx="5956781" cy="23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5" grpId="0" animBg="1"/>
      <p:bldP spid="6" grpId="0" animBg="1"/>
      <p:bldP spid="9" grpId="0" animBg="1"/>
      <p:bldP spid="10" grpId="0" animBg="1"/>
      <p:bldP spid="11" grpId="0"/>
      <p:bldP spid="12" grpId="0"/>
      <p:bldP spid="20" grpId="0"/>
      <p:bldP spid="21" grpId="0"/>
      <p:bldP spid="22" grpId="0"/>
      <p:bldP spid="23" grpId="0"/>
      <p:bldP spid="25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79944" y="2828835"/>
            <a:ext cx="8432117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Razões e Proporções</a:t>
            </a:r>
          </a:p>
        </p:txBody>
      </p:sp>
    </p:spTree>
    <p:extLst>
      <p:ext uri="{BB962C8B-B14F-4D97-AF65-F5344CB8AC3E}">
        <p14:creationId xmlns:p14="http://schemas.microsoft.com/office/powerpoint/2010/main" val="5584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33062" y="524063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= ? min/dia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3920800" y="2977148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2511100" y="2977148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07:58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1203000" y="3040648"/>
            <a:ext cx="10138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 1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2483047" y="2327502"/>
            <a:ext cx="117532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Relógio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086710" y="2327502"/>
            <a:ext cx="78739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3920800" y="3561923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2511100" y="3561923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07:59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1203000" y="3625423"/>
            <a:ext cx="10138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 2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3920800" y="4152910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2511100" y="4152910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1203000" y="4216410"/>
            <a:ext cx="10138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 3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7093145" y="2296724"/>
            <a:ext cx="19415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62" y="3075566"/>
            <a:ext cx="2308125" cy="93090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6881548" y="4184798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= 0,5 min/dia</a:t>
            </a:r>
          </a:p>
        </p:txBody>
      </p:sp>
    </p:spTree>
    <p:extLst>
      <p:ext uri="{BB962C8B-B14F-4D97-AF65-F5344CB8AC3E}">
        <p14:creationId xmlns:p14="http://schemas.microsoft.com/office/powerpoint/2010/main" val="329831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6" grpId="0"/>
      <p:bldP spid="27" grpId="0"/>
      <p:bldP spid="28" grpId="0"/>
      <p:bldP spid="31" grpId="0"/>
      <p:bldP spid="33" grpId="0"/>
      <p:bldP spid="34" grpId="0"/>
      <p:bldP spid="35" grpId="0"/>
      <p:bldP spid="39" grpId="0"/>
      <p:bldP spid="40" grpId="0"/>
      <p:bldP spid="41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33062" y="575423"/>
            <a:ext cx="22284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30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3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horas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33062" y="1547424"/>
            <a:ext cx="115929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56398" y="2169474"/>
            <a:ext cx="34547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Capacidade = 425 m</a:t>
            </a:r>
            <a:r>
              <a:rPr lang="pt-BR" sz="24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56398" y="2913147"/>
            <a:ext cx="206178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Informações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81793" y="3487542"/>
            <a:ext cx="324159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V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425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t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V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(V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V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)*17 = 425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7249298" y="744804"/>
            <a:ext cx="13821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689703" y="1268024"/>
            <a:ext cx="3813865" cy="5124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 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 – 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(25 – 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pt-BR" sz="2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2V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(25 – 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)(t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(3t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25(t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25(t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+ 5)/(3t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∴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25 - 25(t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+ 5)/(3t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= 50t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/(3t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8498931" y="1268024"/>
            <a:ext cx="3321743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Substituindo na primeira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informação: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41t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60 = 0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t-BR" sz="20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Bháskara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⇒ </a:t>
            </a:r>
            <a:r>
              <a:rPr lang="pt-BR" sz="2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0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15 horas</a:t>
            </a:r>
          </a:p>
        </p:txBody>
      </p:sp>
    </p:spTree>
    <p:extLst>
      <p:ext uri="{BB962C8B-B14F-4D97-AF65-F5344CB8AC3E}">
        <p14:creationId xmlns:p14="http://schemas.microsoft.com/office/powerpoint/2010/main" val="7678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17" grpId="0"/>
      <p:bldP spid="18" grpId="0"/>
      <p:bldP spid="19" grpId="0" build="p"/>
      <p:bldP spid="20" grpId="0"/>
      <p:bldP spid="2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920840" y="2828835"/>
            <a:ext cx="235032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Juros</a:t>
            </a:r>
          </a:p>
        </p:txBody>
      </p:sp>
    </p:spTree>
    <p:extLst>
      <p:ext uri="{BB962C8B-B14F-4D97-AF65-F5344CB8AC3E}">
        <p14:creationId xmlns:p14="http://schemas.microsoft.com/office/powerpoint/2010/main" val="10549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261</Words>
  <Application>Microsoft Office PowerPoint</Application>
  <PresentationFormat>Widescreen</PresentationFormat>
  <Paragraphs>81</Paragraphs>
  <Slides>14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CMU Serif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46</cp:revision>
  <dcterms:created xsi:type="dcterms:W3CDTF">2020-08-26T17:24:15Z</dcterms:created>
  <dcterms:modified xsi:type="dcterms:W3CDTF">2021-04-11T21:36:15Z</dcterms:modified>
</cp:coreProperties>
</file>